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04-11-2025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04-11-2025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AC6A-A91B-473B-A90E-04D6A6B29CE7}" type="datetime1">
              <a:rPr lang="en-IN" smtClean="0"/>
              <a:t>04-11-2025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2C73-B261-4FD4-BAD4-0AD039A7E604}" type="datetime1">
              <a:rPr lang="en-IN" smtClean="0"/>
              <a:t>04-11-2025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B16-E566-4C1A-A21C-527B43D72336}" type="datetime1">
              <a:rPr lang="en-IN" smtClean="0"/>
              <a:t>04-11-2025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3B88-9E2F-4E0D-BEB5-9512ABE20021}" type="datetime1">
              <a:rPr lang="en-IN" smtClean="0"/>
              <a:t>04-11-2025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D3E1-7812-4A9E-B864-B81937D742C8}" type="datetime1">
              <a:rPr lang="en-IN" smtClean="0"/>
              <a:t>04-11-2025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624A2-7147-41C7-8F51-419AC86CB2DA}" type="datetime1">
              <a:rPr lang="en-IN" smtClean="0"/>
              <a:t>04-11-2025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227A-EA38-4682-809F-1AB178D82CAD}" type="datetime1">
              <a:rPr lang="en-IN" smtClean="0"/>
              <a:t>04-11-2025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AF2A-080E-4A88-B0AF-245159A4CDC9}" type="datetime1">
              <a:rPr lang="en-IN" smtClean="0"/>
              <a:t>04-11-2025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49F6-3336-4E62-A4DA-8CA689137BEC}" type="datetime1">
              <a:rPr lang="en-IN" smtClean="0"/>
              <a:t>04-11-2025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179E-15EB-4A92-9A06-B8176C6C8A64}" type="datetime1">
              <a:rPr lang="en-IN" smtClean="0"/>
              <a:t>04-11-2025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5B34-9F94-40EC-911F-D5B5FF23FB31}" type="datetime1">
              <a:rPr lang="en-IN" smtClean="0"/>
              <a:t>04-11-2025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2B17B-ED7F-41D4-8FD8-884B8E995DBB}" type="datetime1">
              <a:rPr lang="en-IN" smtClean="0"/>
              <a:t>04-11-2025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17" y="1337095"/>
            <a:ext cx="11847005" cy="5310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</a:t>
            </a:r>
          </a:p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(</a:t>
            </a:r>
            <a:r>
              <a:rPr lang="en-US" sz="2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</a:t>
            </a:r>
          </a:p>
          <a:p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26th &amp; 27</a:t>
            </a:r>
            <a:r>
              <a:rPr lang="en-IN" b="1" baseline="30000" dirty="0">
                <a:solidFill>
                  <a:srgbClr val="002060"/>
                </a:solidFill>
                <a:latin typeface="Comic Sans MS" panose="030F0702030302020204" pitchFamily="66" charset="0"/>
              </a:rPr>
              <a:t>th</a:t>
            </a:r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 November 2025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3200" b="1" dirty="0">
                <a:latin typeface="Comic Sans MS" panose="030F0702030302020204" pitchFamily="66" charset="0"/>
              </a:rPr>
              <a:t>TITLE OF PAPER</a:t>
            </a:r>
          </a:p>
          <a:p>
            <a:endParaRPr lang="en-IN" sz="14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Authors</a:t>
            </a:r>
          </a:p>
          <a:p>
            <a:endParaRPr lang="en-IN" sz="18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B275D2-462D-2D69-FC50-8E1A7850D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62010-2CE6-D32C-68D6-D038A49DF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6DBBA77-5E18-055D-2366-C932DF80A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9. CONCLUSION &amp; FUTURE WORK 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56DA10-C94E-44A0-AC12-001B99810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9BB8CF62-57DF-8944-094A-72C7C961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12662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B76EB-06D1-37EE-AC48-15E7E71E2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9E2234-3D63-7BEE-2AE3-691B8611A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759852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10. REFERENCES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ECBD1-9886-B2E6-2FEE-581C4C5A30D8}"/>
              </a:ext>
            </a:extLst>
          </p:cNvPr>
          <p:cNvSpPr txBox="1"/>
          <p:nvPr/>
        </p:nvSpPr>
        <p:spPr>
          <a:xfrm>
            <a:off x="271745" y="3218177"/>
            <a:ext cx="94386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PUT ALL THE REFERENCES IN THE PROPER FORMAT.</a:t>
            </a:r>
          </a:p>
        </p:txBody>
      </p:sp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43E27506-3906-657E-72D9-0F955186C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69078E-7B08-5947-39DF-5ED980FE26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53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45721"/>
            <a:ext cx="11678776" cy="50462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1. INDEX: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2AF309-0B10-7379-46B5-4A170D94D0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3786" y="502500"/>
            <a:ext cx="1857764" cy="510124"/>
          </a:xfrm>
          <a:prstGeom prst="rect">
            <a:avLst/>
          </a:prstGeom>
          <a:noFill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53CDBF6-C151-F2BC-8B19-45D557B0F1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7" name="Footer Placeholder 13">
            <a:extLst>
              <a:ext uri="{FF2B5EF4-FFF2-40B4-BE49-F238E27FC236}">
                <a16:creationId xmlns:a16="http://schemas.microsoft.com/office/drawing/2014/main" id="{CA29C226-4600-05AA-9F78-2C8205AE7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276373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5EB14-B461-D72D-C2B7-C6833659E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B62DCE-A71B-99F5-1381-3A327BC9EF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118" y="1337094"/>
            <a:ext cx="11691327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2. ABSTRACT: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87E0ED-4906-F6F8-F51D-D412DB4C3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8" name="Footer Placeholder 13">
            <a:extLst>
              <a:ext uri="{FF2B5EF4-FFF2-40B4-BE49-F238E27FC236}">
                <a16:creationId xmlns:a16="http://schemas.microsoft.com/office/drawing/2014/main" id="{89147E8B-0E28-0EC2-064C-D781D6070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355619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3FBC6-6C43-DCC3-18A8-9C6D26F20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5F49001-1F3D-68CD-87C3-6008E1B5A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118" y="1328468"/>
            <a:ext cx="11691327" cy="50634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3. INTRODUCTION: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49CBC5-6DFD-72DB-355A-BDBA0F547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8" name="Footer Placeholder 13">
            <a:extLst>
              <a:ext uri="{FF2B5EF4-FFF2-40B4-BE49-F238E27FC236}">
                <a16:creationId xmlns:a16="http://schemas.microsoft.com/office/drawing/2014/main" id="{ED1C0953-8079-BBA8-844B-1AF00D97A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149540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4B038-B2DC-FEB0-19D3-BF1BE2CDC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9AB1851-A396-00A4-5FA7-EC8C381FB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4. LITERATURE REVIEW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210CDC-606F-B3DB-2A5A-BBA1E6853F9A}"/>
              </a:ext>
            </a:extLst>
          </p:cNvPr>
          <p:cNvSpPr txBox="1"/>
          <p:nvPr/>
        </p:nvSpPr>
        <p:spPr>
          <a:xfrm>
            <a:off x="322554" y="3476076"/>
            <a:ext cx="6656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TRY TO PUT IN A TABULAR FORM</a:t>
            </a:r>
            <a:endParaRPr lang="en-IN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68CD78-0F4B-5D9E-469F-5E7DBC408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8" name="Footer Placeholder 13">
            <a:extLst>
              <a:ext uri="{FF2B5EF4-FFF2-40B4-BE49-F238E27FC236}">
                <a16:creationId xmlns:a16="http://schemas.microsoft.com/office/drawing/2014/main" id="{95151524-2C5A-1D0C-E1F4-7B30B79A9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1772459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7B404-04D4-75FA-84BB-357930FDC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7EEA78-698E-5531-541A-B90B4F73C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5. RESEARCH GAPS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53811-ED09-0D68-4EC0-C788F62E4688}"/>
              </a:ext>
            </a:extLst>
          </p:cNvPr>
          <p:cNvSpPr txBox="1"/>
          <p:nvPr/>
        </p:nvSpPr>
        <p:spPr>
          <a:xfrm>
            <a:off x="322554" y="3476076"/>
            <a:ext cx="70098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TRY TO PUT IN A BULLETS FORM</a:t>
            </a:r>
            <a:endParaRPr lang="en-IN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6A6F1D-628C-F208-8B3A-0E4184906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8" name="Footer Placeholder 13">
            <a:extLst>
              <a:ext uri="{FF2B5EF4-FFF2-40B4-BE49-F238E27FC236}">
                <a16:creationId xmlns:a16="http://schemas.microsoft.com/office/drawing/2014/main" id="{7B5D9822-6130-0F57-6F76-DD0A8C684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208408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72E3B-97AF-CE3D-A013-DCC18DFEA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B25CA07-CC8A-0BEF-B0BC-478411932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6. PROPOSED METHODOLOGY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E93A7-8FC3-E33D-1CBF-78A216B9A9A2}"/>
              </a:ext>
            </a:extLst>
          </p:cNvPr>
          <p:cNvSpPr txBox="1"/>
          <p:nvPr/>
        </p:nvSpPr>
        <p:spPr>
          <a:xfrm>
            <a:off x="322554" y="3476076"/>
            <a:ext cx="82175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IN THE FORM OF FLOW GRAPH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88825A-9E53-2882-0C18-977CDE07E6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8" name="Footer Placeholder 13">
            <a:extLst>
              <a:ext uri="{FF2B5EF4-FFF2-40B4-BE49-F238E27FC236}">
                <a16:creationId xmlns:a16="http://schemas.microsoft.com/office/drawing/2014/main" id="{B7FF8CF3-E131-4A1B-E9D0-3BE29543C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51475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1595930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C78AA-4890-BE69-D811-66ED73789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1B8C29-2F31-C247-F730-95DDFAD14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7. RESULTS &amp; DISCUSSION: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933200-7BD3-77FB-DAD7-543E8943AA46}"/>
              </a:ext>
            </a:extLst>
          </p:cNvPr>
          <p:cNvSpPr txBox="1"/>
          <p:nvPr/>
        </p:nvSpPr>
        <p:spPr>
          <a:xfrm>
            <a:off x="322554" y="3476076"/>
            <a:ext cx="10141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 : TRY TO PUT IN A TABULAR/GRAPHICAL FORM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6350D5-82BC-577C-51B3-0945B691D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AD59DE21-82AC-D7EE-C97E-FA8471048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2427365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920C1-C3C6-78F9-3695-A2BC1595F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B353806-FC43-285F-95EB-BF408B5B2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8. COMPARATIVE ANALYSIS (if any)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192D0F-A1EC-49AD-F0CC-0937C8DC948F}"/>
              </a:ext>
            </a:extLst>
          </p:cNvPr>
          <p:cNvSpPr txBox="1"/>
          <p:nvPr/>
        </p:nvSpPr>
        <p:spPr>
          <a:xfrm>
            <a:off x="322554" y="3476076"/>
            <a:ext cx="10141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 : TRY TO PUT IN A TABULAR/GRAPHICAL FORM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75C7F92-84F4-A7E3-E558-8A4991801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29" y="67154"/>
            <a:ext cx="6559887" cy="1066855"/>
          </a:xfrm>
          <a:prstGeom prst="rect">
            <a:avLst/>
          </a:prstGeom>
        </p:spPr>
      </p:pic>
      <p:sp>
        <p:nvSpPr>
          <p:cNvPr id="8" name="Footer Placeholder 13">
            <a:extLst>
              <a:ext uri="{FF2B5EF4-FFF2-40B4-BE49-F238E27FC236}">
                <a16:creationId xmlns:a16="http://schemas.microsoft.com/office/drawing/2014/main" id="{FA829795-B6FF-D6C2-33F3-F8B85609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First International Conference on Computational Intelligence and Soft Computing (</a:t>
            </a:r>
            <a:r>
              <a:rPr lang="en-US" sz="1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CISCom</a:t>
            </a:r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2025),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796697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</TotalTime>
  <Words>298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Tanweer [MAHE-MIT]</cp:lastModifiedBy>
  <cp:revision>26</cp:revision>
  <dcterms:created xsi:type="dcterms:W3CDTF">2021-02-05T14:09:33Z</dcterms:created>
  <dcterms:modified xsi:type="dcterms:W3CDTF">2025-11-04T07:06:59Z</dcterms:modified>
</cp:coreProperties>
</file>